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gochs5\Desktop\thumb_dern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9" y="188640"/>
            <a:ext cx="1440160" cy="161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1" y="2061926"/>
            <a:ext cx="87129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СИГНАЛЫ </a:t>
            </a:r>
          </a:p>
          <a:p>
            <a:pPr algn="ctr"/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ГРАЖДАНСКОЙ ОБОРОНЫ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457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476672"/>
            <a:ext cx="7408333" cy="49685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Действия </a:t>
            </a:r>
            <a:r>
              <a:rPr lang="ru-RU" sz="23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при получении сигналов гражданской обороны. Чрезвычайные ситуации, оповещение и информирование населения.</a:t>
            </a:r>
          </a:p>
          <a:p>
            <a:pPr marL="0" indent="0" algn="just">
              <a:buNone/>
            </a:pP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В </a:t>
            </a:r>
            <a:r>
              <a:rPr lang="ru-RU" sz="23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настоящее время все чаще в мире и в нашей стране происходят стихийные бедствия, аварии последствиями которых являются разрушения, нарушение жизнедеятельности населения и гибель людей; остается высокой опасность военных действий. Трагических последствий стихийного бедствия или аварии, опасности, возникшей в ходе военных действий, можно избежать или уменьшить их, если своевременно будет получено предупреждение. Для этих целей применяются сигналы гражданской обороны.</a:t>
            </a:r>
          </a:p>
          <a:p>
            <a:pPr marL="0" indent="0" algn="just">
              <a:buNone/>
            </a:pPr>
            <a:r>
              <a:rPr lang="ru-RU" sz="23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Сигналы </a:t>
            </a:r>
            <a:r>
              <a:rPr lang="ru-RU" sz="23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гражданской обороны предназначены для оповещения населения о чрезвычайных ситуациях и о непосредственной возникшей опасности нападения противника.</a:t>
            </a:r>
          </a:p>
          <a:p>
            <a:pPr algn="just"/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323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15616" y="2132856"/>
            <a:ext cx="7408333" cy="4320480"/>
          </a:xfrm>
        </p:spPr>
        <p:txBody>
          <a:bodyPr>
            <a:normAutofit/>
          </a:bodyPr>
          <a:lstStyle/>
          <a:p>
            <a:pPr algn="just"/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пять сигналов гражданской обороны: </a:t>
            </a:r>
            <a:endParaRPr lang="ru-RU" sz="28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 всем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!»</a:t>
            </a:r>
          </a:p>
          <a:p>
            <a:pPr algn="just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Воздушная тревога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algn="just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Отбой воздушной тревоги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just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«Радиационная опасность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algn="just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Химическая тревога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5025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7812856" cy="6264696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5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сигнал «Внимание всем</a:t>
            </a:r>
            <a:r>
              <a:rPr lang="ru-RU" sz="25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!»</a:t>
            </a:r>
          </a:p>
          <a:p>
            <a:pPr algn="just"/>
            <a:r>
              <a:rPr lang="ru-RU" sz="25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Данный сигнал подается </a:t>
            </a:r>
            <a:r>
              <a:rPr lang="ru-RU" sz="25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привлечения </a:t>
            </a:r>
            <a:r>
              <a:rPr lang="ru-RU" sz="25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внимания </a:t>
            </a:r>
            <a:r>
              <a:rPr lang="ru-RU" sz="25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населения об аварии, катастрофе, стихийном бедствии, угрозе нападения противника. Сигнал подается способом включения сирен, прерывистых гудков, транспортных и других средств через установки громкоговорящей связи, в том числе установленной на автомобилях службы охраны общественного порядка и </a:t>
            </a:r>
            <a:r>
              <a:rPr lang="ru-RU" sz="25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полиции.</a:t>
            </a:r>
            <a:endParaRPr lang="ru-RU" sz="25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5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населения:</a:t>
            </a:r>
            <a:r>
              <a:rPr lang="ru-RU" sz="25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услышав звучание сирен, гудков и других сигнальных средств, немедленно включите радио, телевизор и прослушайте сообщение. Управления по делам гражданской обороны и чрезвычайным ситуациям о порядке действий. Полученную информацию передайте соседям, а затем действуйте согласно полученной информации.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8994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332656"/>
            <a:ext cx="8568952" cy="6192688"/>
          </a:xfrm>
        </p:spPr>
        <p:txBody>
          <a:bodyPr>
            <a:normAutofit fontScale="70000" lnSpcReduction="20000"/>
          </a:bodyPr>
          <a:lstStyle/>
          <a:p>
            <a:pPr algn="ctr"/>
            <a:endParaRPr lang="ru-RU" b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Сигнал «Воздушная тревога» </a:t>
            </a:r>
          </a:p>
          <a:p>
            <a:pPr algn="ctr"/>
            <a:endParaRPr lang="ru-RU" sz="26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подается </a:t>
            </a:r>
            <a:r>
              <a:rPr lang="ru-RU" sz="2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</a:t>
            </a: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предупреждения населения </a:t>
            </a:r>
            <a:r>
              <a:rPr lang="ru-RU" sz="2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непосредственной угрозе нападения противника. Подается по радиотрансляционным сетям, радиовещательным станциям и телевизионным приемникам путем передачи текста об опасности и информации о действиях населения.</a:t>
            </a:r>
          </a:p>
          <a:p>
            <a:pPr algn="just"/>
            <a:endParaRPr lang="ru-RU" sz="2600" b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</a:t>
            </a:r>
            <a:r>
              <a:rPr lang="ru-RU" sz="2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населения:</a:t>
            </a:r>
            <a:r>
              <a:rPr lang="ru-RU" sz="2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если Вы находитесь </a:t>
            </a:r>
            <a:r>
              <a:rPr lang="ru-RU" sz="26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</a:t>
            </a:r>
            <a:r>
              <a:rPr lang="ru-RU" sz="26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необходимо: </a:t>
            </a:r>
          </a:p>
          <a:p>
            <a:pPr algn="just"/>
            <a:r>
              <a:rPr lang="ru-RU" sz="2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взять с собой личные документы, средства индивидуальной защиты, запас воды и продовольствия; </a:t>
            </a:r>
          </a:p>
          <a:p>
            <a:pPr algn="just"/>
            <a:r>
              <a:rPr lang="ru-RU" sz="2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отключить потребители электроэнергии, воду, газ; </a:t>
            </a:r>
          </a:p>
          <a:p>
            <a:pPr algn="just"/>
            <a:r>
              <a:rPr lang="ru-RU" sz="2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плотно закрыть окна, форточки, вентиляционные устройства, </a:t>
            </a:r>
          </a:p>
          <a:p>
            <a:pPr algn="just"/>
            <a:r>
              <a:rPr lang="ru-RU" sz="2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принять меры по защите продуктов, воды и пищи от заражения, </a:t>
            </a:r>
            <a:endParaRPr lang="ru-RU" sz="26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убыть в убежище. </a:t>
            </a:r>
            <a:endParaRPr lang="ru-RU" sz="26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сигнал тревоги застал Вас </a:t>
            </a:r>
            <a:r>
              <a:rPr lang="ru-RU" sz="26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рабочем месте,</a:t>
            </a:r>
            <a:r>
              <a:rPr lang="ru-RU" sz="2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действуйте согласно инструкции, предусматривающей немедленное прекращение работ с безаварийной остановкой оборудования и переводом процессов непрерывного цикла на безопасный режим работы, с последующим убытием в укрытие. </a:t>
            </a:r>
            <a:endParaRPr lang="ru-RU" sz="26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600" b="1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6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городском транспорте</a:t>
            </a:r>
            <a:r>
              <a:rPr lang="ru-RU" sz="2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необходимо выйти из транспорта в месте его остановки и действовать по указанию постов </a:t>
            </a: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гражданской обороны, </a:t>
            </a:r>
            <a:r>
              <a:rPr lang="ru-RU" sz="2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полиции, водителей. </a:t>
            </a:r>
            <a:endParaRPr lang="ru-RU" sz="26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600" b="1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6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общественных местах</a:t>
            </a:r>
            <a:r>
              <a:rPr lang="ru-RU" sz="2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действовать по указанию администрации, постов ГО, полиции. Во всех случаях укрыться в ближайшем укрытии, а при его отсутствии использовать овраги, насыпи, ямы.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1629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332656"/>
            <a:ext cx="9036496" cy="6408712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ru-RU" sz="53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Сигнал «Отбой воздушной тревоги</a:t>
            </a:r>
            <a:r>
              <a:rPr lang="ru-RU" sz="4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4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4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подается </a:t>
            </a:r>
            <a:r>
              <a:rPr lang="ru-RU" sz="4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</a:t>
            </a:r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разрешения </a:t>
            </a:r>
            <a:r>
              <a:rPr lang="ru-RU" sz="4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населению продолжить выполнять обязанности, прерванные сигналом «Воздушная тревога». Информация о действиях населения передается по радиотрансляционным сетям, радиовещательным станциям и телевизионным приемникам.</a:t>
            </a:r>
          </a:p>
          <a:p>
            <a:pPr marL="0" indent="0" algn="just">
              <a:buNone/>
            </a:pPr>
            <a:endParaRPr lang="ru-RU" sz="4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3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Сигнал «Радиационная опасность» </a:t>
            </a:r>
          </a:p>
          <a:p>
            <a:pPr algn="just"/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подается </a:t>
            </a:r>
            <a:r>
              <a:rPr lang="ru-RU" sz="4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</a:t>
            </a:r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предупреждения населения </a:t>
            </a:r>
            <a:r>
              <a:rPr lang="ru-RU" sz="4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необходимости принять меры защиты от радиоактивных веществ.</a:t>
            </a:r>
          </a:p>
          <a:p>
            <a:pPr marL="0" indent="0">
              <a:buNone/>
            </a:pPr>
            <a:endParaRPr lang="ru-RU" sz="4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3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Сигнал «Химическая тревога» </a:t>
            </a:r>
          </a:p>
          <a:p>
            <a:pPr algn="just"/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подается </a:t>
            </a:r>
            <a:r>
              <a:rPr lang="ru-RU" sz="4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</a:t>
            </a:r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предупреждения населения </a:t>
            </a:r>
            <a:r>
              <a:rPr lang="ru-RU" sz="4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срочной необходимости принять меры защиты от отравляющих и сильнодействующих ядовитых веществ. В случае возникновения опасности по радиотрансляционным сетям, радиовещательным станциям и телевизионным приемникам будет передан текст об опасности и информация о действиях населения. При аварии с выбросом аварийно-опасных химических веществ будет сообщено на каких улицах населению оставаться в квартирах, </a:t>
            </a:r>
            <a:r>
              <a:rPr lang="ru-RU" sz="44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загерметизировать</a:t>
            </a:r>
            <a:r>
              <a:rPr lang="ru-RU" sz="4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их, надеть влажную марлевую повязку, отключить потребителей электроэнергии, а на каких немедленно выходить из зоны заражения в указанных направлениях, взяв документы и деньги.</a:t>
            </a:r>
          </a:p>
          <a:p>
            <a:pPr marL="0" indent="0">
              <a:buNone/>
            </a:pP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25204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30</TotalTime>
  <Words>581</Words>
  <Application>Microsoft Office PowerPoint</Application>
  <PresentationFormat>Экран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УВАЖАЕМЫЕ ЖИТЕЛИ И ГОСТИ  ГОРОДСКОГО ОКРУГА «ВУКТЫЛ»!  ИНФОРМИРУЕМ ВАС О ТОМ, ЧТО  С 04 ПО 06 СЕНТЯБРЯ 2017 ГОДА  НА ТЕРРИТОРРИИ ГОРОДСКОГО ОКРУГА «ВУКТЫЛ» БУДУТ ПРОВЕДЕНЫ ШТАБНЫЕ ТРЕНИРОВКИ  ПО ГРАЖДАНСКОЙ ОБОРОНЕ </dc:title>
  <dc:creator>Панкрашина Екатерина Сергеевна</dc:creator>
  <cp:lastModifiedBy>Козлова Людмила Фёдоровна</cp:lastModifiedBy>
  <cp:revision>6</cp:revision>
  <cp:lastPrinted>2017-09-29T09:06:22Z</cp:lastPrinted>
  <dcterms:created xsi:type="dcterms:W3CDTF">2017-09-29T08:31:01Z</dcterms:created>
  <dcterms:modified xsi:type="dcterms:W3CDTF">2017-09-29T09:30:09Z</dcterms:modified>
</cp:coreProperties>
</file>